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32399288" cy="43200638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6" roundtripDataSignature="AMtx7mhTkF91VBU1DH/tb1D03Yfp0kpCc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02" autoAdjust="0"/>
  </p:normalViewPr>
  <p:slideViewPr>
    <p:cSldViewPr snapToGrid="0">
      <p:cViewPr>
        <p:scale>
          <a:sx n="30" d="100"/>
          <a:sy n="30" d="100"/>
        </p:scale>
        <p:origin x="420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customschemas.google.com/relationships/presentationmetadata" Target="metadata"/><Relationship Id="rId10" Type="http://schemas.openxmlformats.org/officeDocument/2006/relationships/tableStyles" Target="tableStyles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2429947" y="7070108"/>
            <a:ext cx="27539395" cy="15040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259"/>
              <a:buFont typeface="Calibri"/>
              <a:buNone/>
              <a:defRPr sz="21259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4049911" y="22690338"/>
            <a:ext cx="24299466" cy="104301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8504"/>
              <a:buNone/>
              <a:defRPr sz="8504"/>
            </a:lvl1pPr>
            <a:lvl2pPr lvl="1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None/>
              <a:defRPr sz="7086"/>
            </a:lvl2pPr>
            <a:lvl3pPr lvl="2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None/>
              <a:defRPr sz="6378"/>
            </a:lvl3pPr>
            <a:lvl4pPr lvl="3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4pPr>
            <a:lvl5pPr lvl="4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5pPr>
            <a:lvl6pPr lvl="5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6pPr>
            <a:lvl7pPr lvl="6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7pPr>
            <a:lvl8pPr lvl="7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8pPr>
            <a:lvl9pPr lvl="8" algn="ctr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2227451" y="11500170"/>
            <a:ext cx="27944386" cy="27410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2210578" y="10770172"/>
            <a:ext cx="27944386" cy="17970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259"/>
              <a:buFont typeface="Calibri"/>
              <a:buNone/>
              <a:defRPr sz="21259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2210578" y="28910440"/>
            <a:ext cx="27944386" cy="9450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8504"/>
              <a:buNone/>
              <a:defRPr sz="8504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7086"/>
              <a:buNone/>
              <a:defRPr sz="7086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6378"/>
              <a:buNone/>
              <a:defRPr sz="6378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5669"/>
              <a:buNone/>
              <a:defRPr sz="5669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5669"/>
              <a:buNone/>
              <a:defRPr sz="5669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5669"/>
              <a:buNone/>
              <a:defRPr sz="5669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5669"/>
              <a:buNone/>
              <a:defRPr sz="5669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5669"/>
              <a:buNone/>
              <a:defRPr sz="5669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rgbClr val="888888"/>
              </a:buClr>
              <a:buSzPts val="5669"/>
              <a:buNone/>
              <a:defRPr sz="5669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2227451" y="11500170"/>
            <a:ext cx="13769697" cy="27410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16402140" y="11500170"/>
            <a:ext cx="13769697" cy="27410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2231671" y="2300044"/>
            <a:ext cx="27944386" cy="8350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2231675" y="10590160"/>
            <a:ext cx="13706415" cy="51900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8504"/>
              <a:buNone/>
              <a:defRPr sz="8504" b="1"/>
            </a:lvl1pPr>
            <a:lvl2pPr marL="914400" lvl="1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None/>
              <a:defRPr sz="7086" b="1"/>
            </a:lvl2pPr>
            <a:lvl3pPr marL="1371600" lvl="2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None/>
              <a:defRPr sz="6378" b="1"/>
            </a:lvl3pPr>
            <a:lvl4pPr marL="1828800" lvl="3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4pPr>
            <a:lvl5pPr marL="2286000" lvl="4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5pPr>
            <a:lvl6pPr marL="2743200" lvl="5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6pPr>
            <a:lvl7pPr marL="3200400" lvl="6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7pPr>
            <a:lvl8pPr marL="3657600" lvl="7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8pPr>
            <a:lvl9pPr marL="4114800" lvl="8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2231675" y="15780233"/>
            <a:ext cx="13706415" cy="232103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16402142" y="10590160"/>
            <a:ext cx="13773917" cy="51900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8504"/>
              <a:buNone/>
              <a:defRPr sz="8504" b="1"/>
            </a:lvl1pPr>
            <a:lvl2pPr marL="914400" lvl="1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None/>
              <a:defRPr sz="7086" b="1"/>
            </a:lvl2pPr>
            <a:lvl3pPr marL="1371600" lvl="2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None/>
              <a:defRPr sz="6378" b="1"/>
            </a:lvl3pPr>
            <a:lvl4pPr marL="1828800" lvl="3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4pPr>
            <a:lvl5pPr marL="2286000" lvl="4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5pPr>
            <a:lvl6pPr marL="2743200" lvl="5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6pPr>
            <a:lvl7pPr marL="3200400" lvl="6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7pPr>
            <a:lvl8pPr marL="3657600" lvl="7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8pPr>
            <a:lvl9pPr marL="4114800" lvl="8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16402142" y="15780233"/>
            <a:ext cx="13773917" cy="232103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338"/>
              <a:buFont typeface="Calibri"/>
              <a:buNone/>
              <a:defRPr sz="11338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13773917" y="6220102"/>
            <a:ext cx="16402140" cy="307004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948563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1338"/>
              <a:buChar char="•"/>
              <a:defRPr sz="11338"/>
            </a:lvl1pPr>
            <a:lvl2pPr marL="914400" lvl="1" indent="-858583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9921"/>
              <a:buChar char="•"/>
              <a:defRPr sz="9921"/>
            </a:lvl2pPr>
            <a:lvl3pPr marL="1371600" lvl="2" indent="-768604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8504"/>
              <a:buChar char="•"/>
              <a:defRPr sz="8504"/>
            </a:lvl3pPr>
            <a:lvl4pPr marL="1828800" lvl="3" indent="-678561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Char char="•"/>
              <a:defRPr sz="7086"/>
            </a:lvl4pPr>
            <a:lvl5pPr marL="2286000" lvl="4" indent="-678561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Char char="•"/>
              <a:defRPr sz="7086"/>
            </a:lvl5pPr>
            <a:lvl6pPr marL="2743200" lvl="5" indent="-67856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Char char="•"/>
              <a:defRPr sz="7086"/>
            </a:lvl6pPr>
            <a:lvl7pPr marL="3200400" lvl="6" indent="-67856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Char char="•"/>
              <a:defRPr sz="7086"/>
            </a:lvl7pPr>
            <a:lvl8pPr marL="3657600" lvl="7" indent="-67856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Char char="•"/>
              <a:defRPr sz="7086"/>
            </a:lvl8pPr>
            <a:lvl9pPr marL="4114800" lvl="8" indent="-67856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Char char="•"/>
              <a:defRPr sz="7086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2231671" y="12960191"/>
            <a:ext cx="10449614" cy="240103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1pPr>
            <a:lvl2pPr marL="914400" lvl="1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4960"/>
              <a:buNone/>
              <a:defRPr sz="4960"/>
            </a:lvl2pPr>
            <a:lvl3pPr marL="1371600" lvl="2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4252"/>
              <a:buNone/>
              <a:defRPr sz="4252"/>
            </a:lvl3pPr>
            <a:lvl4pPr marL="1828800" lvl="3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4pPr>
            <a:lvl5pPr marL="2286000" lvl="4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5pPr>
            <a:lvl6pPr marL="2743200" lvl="5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6pPr>
            <a:lvl7pPr marL="3200400" lvl="6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7pPr>
            <a:lvl8pPr marL="3657600" lvl="7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8pPr>
            <a:lvl9pPr marL="4114800" lvl="8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338"/>
              <a:buFont typeface="Calibri"/>
              <a:buNone/>
              <a:defRPr sz="11338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13773917" y="6220102"/>
            <a:ext cx="16402140" cy="30700453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2231671" y="12960191"/>
            <a:ext cx="10449614" cy="240103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/>
            </a:lvl1pPr>
            <a:lvl2pPr marL="914400" lvl="1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4960"/>
              <a:buNone/>
              <a:defRPr sz="4960"/>
            </a:lvl2pPr>
            <a:lvl3pPr marL="1371600" lvl="2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4252"/>
              <a:buNone/>
              <a:defRPr sz="4252"/>
            </a:lvl3pPr>
            <a:lvl4pPr marL="1828800" lvl="3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4pPr>
            <a:lvl5pPr marL="2286000" lvl="4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5pPr>
            <a:lvl6pPr marL="2743200" lvl="5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6pPr>
            <a:lvl7pPr marL="3200400" lvl="6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7pPr>
            <a:lvl8pPr marL="3657600" lvl="7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8pPr>
            <a:lvl9pPr marL="4114800" lvl="8" indent="-2286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3543"/>
              <a:buNone/>
              <a:defRPr sz="3543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2494440" y="11233181"/>
            <a:ext cx="27410408" cy="279443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is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8373518" y="17112258"/>
            <a:ext cx="36610544" cy="69860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-5801170" y="10328657"/>
            <a:ext cx="36610544" cy="205532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590"/>
              <a:buFont typeface="Calibri"/>
              <a:buNone/>
              <a:defRPr sz="1558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2227451" y="11500170"/>
            <a:ext cx="27944386" cy="27410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858583" algn="l" rtl="0">
              <a:lnSpc>
                <a:spcPct val="90000"/>
              </a:lnSpc>
              <a:spcBef>
                <a:spcPts val="3543"/>
              </a:spcBef>
              <a:spcAft>
                <a:spcPts val="0"/>
              </a:spcAft>
              <a:buClr>
                <a:schemeClr val="dk1"/>
              </a:buClr>
              <a:buSzPts val="9921"/>
              <a:buFont typeface="Arial"/>
              <a:buChar char="•"/>
              <a:defRPr sz="99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768604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8504"/>
              <a:buFont typeface="Arial"/>
              <a:buChar char="•"/>
              <a:defRPr sz="850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678561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7086"/>
              <a:buFont typeface="Arial"/>
              <a:buChar char="•"/>
              <a:defRPr sz="708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633603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Font typeface="Arial"/>
              <a:buChar char="•"/>
              <a:defRPr sz="637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633603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Font typeface="Arial"/>
              <a:buChar char="•"/>
              <a:defRPr sz="637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633603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Font typeface="Arial"/>
              <a:buChar char="•"/>
              <a:defRPr sz="637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633603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Font typeface="Arial"/>
              <a:buChar char="•"/>
              <a:defRPr sz="637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633603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Font typeface="Arial"/>
              <a:buChar char="•"/>
              <a:defRPr sz="637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633603" algn="l" rtl="0">
              <a:lnSpc>
                <a:spcPct val="90000"/>
              </a:lnSpc>
              <a:spcBef>
                <a:spcPts val="1772"/>
              </a:spcBef>
              <a:spcAft>
                <a:spcPts val="0"/>
              </a:spcAft>
              <a:buClr>
                <a:schemeClr val="dk1"/>
              </a:buClr>
              <a:buSzPts val="6378"/>
              <a:buFont typeface="Arial"/>
              <a:buChar char="•"/>
              <a:defRPr sz="637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4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4252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6204744" y="5689867"/>
            <a:ext cx="19989900" cy="160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8300" tIns="61525" rIns="118300" bIns="61525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3399"/>
              </a:buClr>
              <a:buSzPts val="9600"/>
              <a:buFont typeface="Times New Roman"/>
              <a:buNone/>
            </a:pPr>
            <a:r>
              <a:rPr lang="en-GB" sz="96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DIGITE O TÍTULO DO TRABALHO AQUI</a:t>
            </a:r>
            <a:endParaRPr sz="96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851025" y="7185379"/>
            <a:ext cx="28697100" cy="347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8300" tIns="61525" rIns="118300" bIns="61525" anchor="t" anchorCtr="0">
            <a:sp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56"/>
              <a:buFont typeface="Times New Roman"/>
              <a:buNone/>
            </a:pPr>
            <a:r>
              <a:rPr lang="en-GB" sz="3600" b="1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Nomes dos autores, Nome do Orientador </a:t>
            </a:r>
            <a:endParaRPr sz="3600" b="1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56"/>
              <a:buFont typeface="Times New Roman"/>
              <a:buNone/>
            </a:pPr>
            <a:r>
              <a:rPr lang="en-GB" sz="3600" b="0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(colocar por extenso apenas o primeiro nome e o último sobrenome de cada autor e orientador, colocando as iniciais dos nomes do meio. Usar Calibri tamanho 36, centralizado, negrito)</a:t>
            </a:r>
            <a:endParaRPr sz="3600" b="0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56"/>
              <a:buFont typeface="Times New Roman"/>
              <a:buNone/>
            </a:pPr>
            <a:endParaRPr sz="3000" b="0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30"/>
              <a:buFont typeface="Times New Roman"/>
              <a:buNone/>
            </a:pPr>
            <a:r>
              <a:rPr lang="en-GB" sz="3000" b="0" i="1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{Instituição em que </a:t>
            </a:r>
            <a:r>
              <a:rPr lang="en-GB" sz="3000" b="0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</a:t>
            </a:r>
            <a:r>
              <a:rPr lang="en-GB" sz="3000" b="0" i="1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oi realizado o trabalho e email</a:t>
            </a:r>
            <a:r>
              <a:rPr lang="en-GB" sz="3000" b="0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do aluno que fez a submissão do trabalho</a:t>
            </a:r>
            <a:r>
              <a:rPr lang="en-GB" sz="3000" b="0" i="1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}</a:t>
            </a:r>
            <a:endParaRPr sz="3000" b="0" i="1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56"/>
              <a:buFont typeface="Times New Roman"/>
              <a:buNone/>
            </a:pPr>
            <a:r>
              <a:rPr lang="en-GB" sz="3000" b="0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(Usar Calibri tamanho 30, centralizado, itálico)</a:t>
            </a:r>
            <a:endParaRPr sz="3000" b="0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1920913" y="11662694"/>
            <a:ext cx="13276200" cy="76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8300" tIns="61525" rIns="118300" bIns="61525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74"/>
              <a:buFont typeface="Times New Roman"/>
              <a:buNone/>
            </a:pPr>
            <a:r>
              <a:rPr lang="en-GB" sz="4174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INTRODUÇÃO</a:t>
            </a:r>
            <a:endParaRPr sz="7143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1928713" y="33472474"/>
            <a:ext cx="14082300" cy="34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8300" tIns="61525" rIns="118300" bIns="61525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Times New Roman"/>
              <a:buNone/>
            </a:pPr>
            <a:r>
              <a:rPr lang="en-GB" sz="5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RESULTADO</a:t>
            </a:r>
            <a:r>
              <a:rPr lang="en-GB" sz="5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 </a:t>
            </a:r>
            <a:endParaRPr sz="54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Times New Roman"/>
              <a:buNone/>
            </a:pPr>
            <a:endParaRPr sz="54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Times New Roman"/>
              <a:buNone/>
            </a:pPr>
            <a:endParaRPr sz="54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Times New Roman"/>
              <a:buNone/>
            </a:pPr>
            <a:endParaRPr sz="54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1928713" y="12634701"/>
            <a:ext cx="13268400" cy="10280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8300" tIns="61525" rIns="118300" bIns="61525" anchor="t" anchorCtr="0">
            <a:sp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Este é o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modelo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que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deve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ser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utilizado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para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na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confecção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do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pôster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para apresentação </a:t>
            </a:r>
            <a:r>
              <a:rPr lang="en-GB" sz="4000" dirty="0">
                <a:latin typeface="Calibri"/>
                <a:ea typeface="Calibri"/>
                <a:cs typeface="Calibri"/>
                <a:sym typeface="Calibri"/>
              </a:rPr>
              <a:t>V SEBVAP.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Sugerimos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que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sigam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este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formato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4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Times New Roman"/>
              <a:buNone/>
            </a:pP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 </a:t>
            </a:r>
            <a:r>
              <a:rPr lang="en-GB" sz="4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TÍTULO do TRABALHO </a:t>
            </a:r>
            <a:r>
              <a:rPr lang="en-GB" sz="4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eve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estar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em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caixa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alta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na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fonte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alibri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tamanho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de 80 a 96 e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em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negrito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. O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espaço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disponível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para o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título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deverá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ser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mantido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4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Times New Roman"/>
              <a:buNone/>
            </a:pPr>
            <a:r>
              <a:rPr lang="en-GB" sz="4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Todo o </a:t>
            </a:r>
            <a:r>
              <a:rPr lang="en-GB" sz="4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texto</a:t>
            </a:r>
            <a:r>
              <a:rPr lang="en-GB" sz="4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deve</a:t>
            </a:r>
            <a:r>
              <a:rPr lang="en-GB" sz="4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estar</a:t>
            </a:r>
            <a:r>
              <a:rPr lang="en-GB" sz="4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com </a:t>
            </a:r>
            <a:r>
              <a:rPr lang="en-GB" sz="4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alinhamento</a:t>
            </a:r>
            <a:r>
              <a:rPr lang="en-GB" sz="4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justificado</a:t>
            </a:r>
            <a:r>
              <a:rPr lang="en-GB" sz="4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GB" sz="4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fonte</a:t>
            </a:r>
            <a:r>
              <a:rPr lang="en-GB" sz="4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Calibri </a:t>
            </a:r>
            <a:r>
              <a:rPr lang="en-GB" sz="4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tamanho</a:t>
            </a:r>
            <a:r>
              <a:rPr lang="en-GB" sz="4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40 e </a:t>
            </a:r>
            <a:r>
              <a:rPr lang="en-GB" sz="4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espaçamento</a:t>
            </a:r>
            <a:r>
              <a:rPr lang="en-GB" sz="4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entre </a:t>
            </a:r>
            <a:r>
              <a:rPr lang="en-GB" sz="4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linhas</a:t>
            </a:r>
            <a:r>
              <a:rPr lang="en-GB" sz="4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1,5.</a:t>
            </a:r>
            <a:endParaRPr sz="4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Times New Roman"/>
              <a:buNone/>
            </a:pPr>
            <a:r>
              <a:rPr lang="en-GB" sz="4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Os</a:t>
            </a:r>
            <a:r>
              <a:rPr lang="en-GB" sz="4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títulos</a:t>
            </a:r>
            <a:r>
              <a:rPr lang="en-GB" sz="4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das </a:t>
            </a:r>
            <a:r>
              <a:rPr lang="en-GB" sz="4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seções</a:t>
            </a:r>
            <a:r>
              <a:rPr lang="en-GB" sz="4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en-GB" sz="4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Introdução</a:t>
            </a:r>
            <a:r>
              <a:rPr lang="en-GB" sz="4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 </a:t>
            </a:r>
            <a:r>
              <a:rPr lang="en-GB" sz="4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Objetivo</a:t>
            </a:r>
            <a:r>
              <a:rPr lang="en-GB" sz="4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etc) </a:t>
            </a:r>
            <a:r>
              <a:rPr lang="en-GB" sz="4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devem</a:t>
            </a:r>
            <a:r>
              <a:rPr lang="en-GB" sz="4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estar</a:t>
            </a:r>
            <a:r>
              <a:rPr lang="en-GB" sz="4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em</a:t>
            </a:r>
            <a:r>
              <a:rPr lang="en-GB" sz="4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CAIXA ALTA, </a:t>
            </a:r>
            <a:r>
              <a:rPr lang="en-GB" sz="4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alinhados</a:t>
            </a:r>
            <a:r>
              <a:rPr lang="en-GB" sz="4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à </a:t>
            </a:r>
            <a:r>
              <a:rPr lang="en-GB" sz="4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esquerda</a:t>
            </a:r>
            <a:r>
              <a:rPr lang="en-GB" sz="4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GB" sz="4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fonte</a:t>
            </a:r>
            <a:r>
              <a:rPr lang="en-GB" sz="4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Calibri </a:t>
            </a:r>
            <a:r>
              <a:rPr lang="en-GB" sz="4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tamanho</a:t>
            </a:r>
            <a:r>
              <a:rPr lang="en-GB" sz="4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54 e </a:t>
            </a:r>
            <a:r>
              <a:rPr lang="en-GB" sz="4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negrito</a:t>
            </a:r>
            <a:r>
              <a:rPr lang="en-GB" sz="4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4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1920913" y="34597027"/>
            <a:ext cx="13328700" cy="22273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8300" tIns="61525" rIns="118300" bIns="61525" anchor="t" anchorCtr="0">
            <a:sp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1975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Times New Roman"/>
              <a:buNone/>
            </a:pPr>
            <a:r>
              <a:rPr lang="en-GB" sz="4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Suge</a:t>
            </a:r>
            <a:r>
              <a:rPr lang="en-GB" sz="4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rimos que sejam utilizadas as seções</a:t>
            </a:r>
            <a:r>
              <a:rPr lang="en-GB" sz="4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: Introdução, Objetivos, Metodologia, Resultados, Conclusão e Referências.</a:t>
            </a:r>
            <a:endParaRPr sz="7143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1928713" y="28089369"/>
            <a:ext cx="13385700" cy="9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8300" tIns="61525" rIns="118300" bIns="61525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Calibri"/>
              <a:buNone/>
            </a:pPr>
            <a:r>
              <a:rPr lang="en-GB" sz="54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METODOLOGIA</a:t>
            </a:r>
            <a:endParaRPr sz="7143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1928713" y="30177745"/>
            <a:ext cx="13425600" cy="197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8300" tIns="61525" rIns="118300" bIns="61525" anchor="t" anchorCtr="0">
            <a:sp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Times New Roman"/>
              <a:buNone/>
            </a:pPr>
            <a:r>
              <a:rPr lang="en-GB" sz="4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 texto deve estar com alinhamento justificado, fonte Calibri, tamanho 40, espaçamento entre linhas 1,5.</a:t>
            </a:r>
            <a:endParaRPr sz="7143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17276850" y="34197089"/>
            <a:ext cx="13193700" cy="71640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8300" tIns="61525" rIns="118300" bIns="61525" anchor="t" anchorCtr="0">
            <a:sp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Times New Roman"/>
              <a:buNone/>
            </a:pP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As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referências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devem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ser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feitas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respeitando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-se as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normas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definidas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pela ABNT.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Somente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deverão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ser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apresentadas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as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referências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citadas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no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pôster</a:t>
            </a:r>
            <a:r>
              <a:rPr lang="en-GB" sz="4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4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1975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Times New Roman"/>
              <a:buNone/>
            </a:pP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texto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das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referências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deve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estar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com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alinhamento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justificado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fonte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Calibri,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tamanho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24 a 30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espaçamento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entre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linhas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1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ou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1,5.</a:t>
            </a:r>
            <a:endParaRPr sz="4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"/>
          <p:cNvSpPr txBox="1"/>
          <p:nvPr/>
        </p:nvSpPr>
        <p:spPr>
          <a:xfrm>
            <a:off x="17305338" y="33762604"/>
            <a:ext cx="13197000" cy="1156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8300" tIns="61525" rIns="118300" bIns="61525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Times New Roman"/>
              <a:buNone/>
            </a:pPr>
            <a:r>
              <a:rPr lang="en-GB" sz="54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REFERÊNCIAS</a:t>
            </a:r>
            <a:endParaRPr sz="7143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1"/>
          <p:cNvSpPr txBox="1"/>
          <p:nvPr/>
        </p:nvSpPr>
        <p:spPr>
          <a:xfrm>
            <a:off x="17540088" y="11597591"/>
            <a:ext cx="13187400" cy="61771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8300" tIns="61525" rIns="118300" bIns="61525" anchor="t" anchorCtr="0">
            <a:sp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FIGURAS E TABELAS</a:t>
            </a:r>
            <a:endParaRPr sz="4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Times New Roman"/>
              <a:buNone/>
            </a:pP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As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figuras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deverão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estar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em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alta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resolução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 sz="4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1975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Times New Roman"/>
              <a:buNone/>
            </a:pP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As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legendas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das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figuras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e/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ou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tabelas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exemplo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: FIGURA 1),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devem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estar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com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fonte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calibri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tamanho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36 e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centralizadas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 sz="4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1975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Times New Roman"/>
              <a:buNone/>
            </a:pP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As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figuras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devem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conter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seus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títulos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na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parte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superior e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fontes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na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parte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inferior.</a:t>
            </a:r>
            <a:endParaRPr sz="4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"/>
          <p:cNvSpPr txBox="1"/>
          <p:nvPr/>
        </p:nvSpPr>
        <p:spPr>
          <a:xfrm>
            <a:off x="17278350" y="25906420"/>
            <a:ext cx="13192200" cy="22683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8300" tIns="61525" rIns="118300" bIns="61525" anchor="t" anchorCtr="0">
            <a:sp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Times New Roman"/>
              <a:buNone/>
            </a:pP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texto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deve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estar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com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alinhamento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justificado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fonte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Calibri,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tamanho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40,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espaçamento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entre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linhas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1,5.</a:t>
            </a:r>
            <a:endParaRPr sz="7143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"/>
          <p:cNvSpPr txBox="1"/>
          <p:nvPr/>
        </p:nvSpPr>
        <p:spPr>
          <a:xfrm>
            <a:off x="17278350" y="24426875"/>
            <a:ext cx="13195200" cy="9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8300" tIns="61525" rIns="118300" bIns="61525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Calibri"/>
              <a:buNone/>
            </a:pPr>
            <a:r>
              <a:rPr lang="en-GB" sz="5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CONCLUSÃO</a:t>
            </a:r>
            <a:endParaRPr sz="7143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"/>
          <p:cNvSpPr txBox="1"/>
          <p:nvPr/>
        </p:nvSpPr>
        <p:spPr>
          <a:xfrm>
            <a:off x="1924832" y="24070352"/>
            <a:ext cx="13276200" cy="9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8300" tIns="61525" rIns="118300" bIns="61525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Times New Roman"/>
              <a:buNone/>
            </a:pPr>
            <a:r>
              <a:rPr lang="en-GB" sz="54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OBJETIVOS</a:t>
            </a:r>
            <a:endParaRPr sz="7143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1"/>
          <p:cNvSpPr txBox="1"/>
          <p:nvPr/>
        </p:nvSpPr>
        <p:spPr>
          <a:xfrm>
            <a:off x="1851025" y="25288644"/>
            <a:ext cx="13423800" cy="197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8300" tIns="61525" rIns="118300" bIns="61525" anchor="t" anchorCtr="0">
            <a:sp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Times New Roman"/>
              <a:buNone/>
            </a:pPr>
            <a:r>
              <a:rPr lang="en-GB" sz="4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 texto deve estar com alinhamento justificado, fonte Calibri, tamanho 40, espaçamento entre linhas 1,5.</a:t>
            </a:r>
            <a:endParaRPr sz="7143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"/>
          <p:cNvSpPr/>
          <p:nvPr/>
        </p:nvSpPr>
        <p:spPr>
          <a:xfrm>
            <a:off x="18709205" y="18117387"/>
            <a:ext cx="9580500" cy="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Times New Roman"/>
              <a:buNone/>
            </a:pPr>
            <a:r>
              <a:rPr lang="en-GB"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FIGURA 1 – Logotipo da Universidade do Vale do Paraíba</a:t>
            </a:r>
            <a:endParaRPr sz="3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"/>
          <p:cNvSpPr txBox="1"/>
          <p:nvPr/>
        </p:nvSpPr>
        <p:spPr>
          <a:xfrm>
            <a:off x="1395663" y="38677352"/>
            <a:ext cx="12686636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Calibri"/>
              <a:buNone/>
            </a:pPr>
            <a:r>
              <a:rPr lang="en-GB" sz="4800" b="1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 </a:t>
            </a:r>
            <a:r>
              <a:rPr lang="en-GB" sz="4800" b="1" i="1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Simpósio</a:t>
            </a:r>
            <a:r>
              <a:rPr lang="en-GB" sz="4800" b="1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de </a:t>
            </a:r>
            <a:r>
              <a:rPr lang="en-GB" sz="4800" b="1" i="1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Engenharia</a:t>
            </a:r>
            <a:r>
              <a:rPr lang="en-GB" sz="4800" b="1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800" b="1" i="1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Biomédica</a:t>
            </a:r>
            <a:r>
              <a:rPr lang="en-GB" sz="4800" b="1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2026</a:t>
            </a:r>
            <a:endParaRPr sz="4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1"/>
          <p:cNvSpPr txBox="1"/>
          <p:nvPr/>
        </p:nvSpPr>
        <p:spPr>
          <a:xfrm>
            <a:off x="17430750" y="30544517"/>
            <a:ext cx="13192200" cy="23848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8300" tIns="61525" rIns="118300" bIns="61525" anchor="t" anchorCtr="0">
            <a:sp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Times New Roman"/>
              <a:buNone/>
            </a:pP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Nesse item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deverá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ser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colocado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os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agradecimentos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para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pessoas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e /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ou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instituições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fomentadoras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de </a:t>
            </a:r>
            <a:r>
              <a:rPr lang="en-GB" sz="4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pesquisa</a:t>
            </a:r>
            <a:r>
              <a:rPr lang="en-GB" sz="4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7143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"/>
          <p:cNvSpPr txBox="1"/>
          <p:nvPr/>
        </p:nvSpPr>
        <p:spPr>
          <a:xfrm>
            <a:off x="17430750" y="28975157"/>
            <a:ext cx="13195200" cy="11514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8300" tIns="61525" rIns="118300" bIns="61525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Calibri"/>
              <a:buNone/>
            </a:pPr>
            <a:r>
              <a:rPr lang="en-GB" sz="54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AGRADECIMENTOS (se </a:t>
            </a:r>
            <a:r>
              <a:rPr lang="en-GB" sz="54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houver</a:t>
            </a:r>
            <a:r>
              <a:rPr lang="en-GB" sz="54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sz="7143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" name="Imagem 5" descr="Logotipo&#10;&#10;O conteúdo gerado por IA pode estar incorreto.">
            <a:extLst>
              <a:ext uri="{FF2B5EF4-FFF2-40B4-BE49-F238E27FC236}">
                <a16:creationId xmlns:a16="http://schemas.microsoft.com/office/drawing/2014/main" id="{D8811439-E412-94FB-2558-5D7E001CA1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8350" y="13831387"/>
            <a:ext cx="13635973" cy="13428558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D7527A78-DF2C-9AFE-832C-60B26B8CF8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87788"/>
            <a:ext cx="32399288" cy="5052867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39653CB0-7D9C-0445-9843-0CAA28D309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0712291"/>
            <a:ext cx="32399288" cy="248834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1383</TotalTime>
  <Words>399</Words>
  <Application>Microsoft Office PowerPoint</Application>
  <PresentationFormat>Personalizar</PresentationFormat>
  <Paragraphs>31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6" baseType="lpstr">
      <vt:lpstr>Arial</vt:lpstr>
      <vt:lpstr>Calibri</vt:lpstr>
      <vt:lpstr>Times New Roman</vt:lpstr>
      <vt:lpstr>Verdana</vt:lpstr>
      <vt:lpstr>Tema do Office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Maria Eduarda Costa Rodrigues</dc:creator>
  <cp:lastModifiedBy>Douglas Rafael Quirino Sacramento</cp:lastModifiedBy>
  <cp:revision>10</cp:revision>
  <dcterms:modified xsi:type="dcterms:W3CDTF">2026-08-31T13:42:21Z</dcterms:modified>
</cp:coreProperties>
</file>